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2317"/>
    <a:srgbClr val="628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221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9657A549-8558-FB49-8937-16B725DF1E83}"/>
              </a:ext>
            </a:extLst>
          </p:cNvPr>
          <p:cNvSpPr/>
          <p:nvPr/>
        </p:nvSpPr>
        <p:spPr>
          <a:xfrm>
            <a:off x="2088078" y="1756300"/>
            <a:ext cx="3509158" cy="600165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8D3C06A5-42EF-7044-8C4A-07F4814F1AAD}"/>
              </a:ext>
            </a:extLst>
          </p:cNvPr>
          <p:cNvSpPr/>
          <p:nvPr/>
        </p:nvSpPr>
        <p:spPr>
          <a:xfrm>
            <a:off x="6626431" y="1756300"/>
            <a:ext cx="3509158" cy="600165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E72D99B-5C8C-984B-ADF1-2EDEDC7DD15D}"/>
              </a:ext>
            </a:extLst>
          </p:cNvPr>
          <p:cNvSpPr/>
          <p:nvPr/>
        </p:nvSpPr>
        <p:spPr>
          <a:xfrm>
            <a:off x="2088078" y="2827006"/>
            <a:ext cx="3509158" cy="688998"/>
          </a:xfrm>
          <a:prstGeom prst="rect">
            <a:avLst/>
          </a:prstGeom>
          <a:solidFill>
            <a:srgbClr val="628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FFF49CC-D688-5F4F-8990-CA5D2C92BC4C}"/>
              </a:ext>
            </a:extLst>
          </p:cNvPr>
          <p:cNvSpPr/>
          <p:nvPr/>
        </p:nvSpPr>
        <p:spPr>
          <a:xfrm>
            <a:off x="6626431" y="2827006"/>
            <a:ext cx="3509158" cy="688998"/>
          </a:xfrm>
          <a:prstGeom prst="rect">
            <a:avLst/>
          </a:prstGeom>
          <a:solidFill>
            <a:srgbClr val="628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C3406F-4601-C94B-B195-AF8473A64174}"/>
              </a:ext>
            </a:extLst>
          </p:cNvPr>
          <p:cNvSpPr/>
          <p:nvPr/>
        </p:nvSpPr>
        <p:spPr>
          <a:xfrm>
            <a:off x="2056411" y="4076288"/>
            <a:ext cx="3509158" cy="688998"/>
          </a:xfrm>
          <a:prstGeom prst="rect">
            <a:avLst/>
          </a:prstGeom>
          <a:solidFill>
            <a:srgbClr val="628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5FBFE4E-57C2-1C41-9996-BA29A8A1FC5A}"/>
              </a:ext>
            </a:extLst>
          </p:cNvPr>
          <p:cNvSpPr/>
          <p:nvPr/>
        </p:nvSpPr>
        <p:spPr>
          <a:xfrm>
            <a:off x="6594764" y="4076288"/>
            <a:ext cx="3509158" cy="688998"/>
          </a:xfrm>
          <a:prstGeom prst="rect">
            <a:avLst/>
          </a:prstGeom>
          <a:solidFill>
            <a:srgbClr val="628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Diamond 41">
            <a:extLst>
              <a:ext uri="{FF2B5EF4-FFF2-40B4-BE49-F238E27FC236}">
                <a16:creationId xmlns:a16="http://schemas.microsoft.com/office/drawing/2014/main" id="{1298CF12-A06A-1940-B2C9-2440F6CA096C}"/>
              </a:ext>
            </a:extLst>
          </p:cNvPr>
          <p:cNvSpPr/>
          <p:nvPr/>
        </p:nvSpPr>
        <p:spPr>
          <a:xfrm>
            <a:off x="2056411" y="5248225"/>
            <a:ext cx="3509158" cy="843687"/>
          </a:xfrm>
          <a:prstGeom prst="diamond">
            <a:avLst/>
          </a:prstGeom>
          <a:solidFill>
            <a:srgbClr val="3C2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226D14C-A74D-C245-A436-62E03D61B5E2}"/>
              </a:ext>
            </a:extLst>
          </p:cNvPr>
          <p:cNvSpPr/>
          <p:nvPr/>
        </p:nvSpPr>
        <p:spPr>
          <a:xfrm>
            <a:off x="6594764" y="5325569"/>
            <a:ext cx="3509158" cy="688998"/>
          </a:xfrm>
          <a:prstGeom prst="rect">
            <a:avLst/>
          </a:prstGeom>
          <a:solidFill>
            <a:srgbClr val="628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814E3EE-DFE2-7A49-B472-3252E3D39CD6}"/>
              </a:ext>
            </a:extLst>
          </p:cNvPr>
          <p:cNvSpPr/>
          <p:nvPr/>
        </p:nvSpPr>
        <p:spPr>
          <a:xfrm flipH="1">
            <a:off x="3034693" y="1870604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lang="en-US" sz="2700" dirty="0">
              <a:solidFill>
                <a:srgbClr val="FFFFFF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94516B4-5230-C34D-8B96-F21BD24D33A4}"/>
              </a:ext>
            </a:extLst>
          </p:cNvPr>
          <p:cNvSpPr/>
          <p:nvPr/>
        </p:nvSpPr>
        <p:spPr>
          <a:xfrm flipH="1">
            <a:off x="7604713" y="1839465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  <a:endParaRPr lang="en-US" sz="2700" dirty="0">
              <a:solidFill>
                <a:srgbClr val="FFFFFF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BADBCAB-BB14-A243-9188-9533B4033906}"/>
              </a:ext>
            </a:extLst>
          </p:cNvPr>
          <p:cNvSpPr/>
          <p:nvPr/>
        </p:nvSpPr>
        <p:spPr>
          <a:xfrm flipH="1">
            <a:off x="3034693" y="5472084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  <a:endParaRPr lang="en-US" sz="2700" dirty="0">
              <a:solidFill>
                <a:srgbClr val="FFFFFF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050675-829A-1049-9FC7-5F70CE199367}"/>
              </a:ext>
            </a:extLst>
          </p:cNvPr>
          <p:cNvSpPr txBox="1"/>
          <p:nvPr/>
        </p:nvSpPr>
        <p:spPr>
          <a:xfrm flipH="1">
            <a:off x="2553090" y="2878807"/>
            <a:ext cx="251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  <a:endParaRPr lang="en-US" sz="1400" dirty="0">
              <a:solidFill>
                <a:srgbClr val="FFFFFF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9F0DCB9-934C-A544-A983-D2DE4B89C1C2}"/>
              </a:ext>
            </a:extLst>
          </p:cNvPr>
          <p:cNvSpPr txBox="1"/>
          <p:nvPr/>
        </p:nvSpPr>
        <p:spPr>
          <a:xfrm flipH="1">
            <a:off x="7123113" y="2901389"/>
            <a:ext cx="251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  <a:endParaRPr lang="en-US" sz="1400" dirty="0">
              <a:solidFill>
                <a:srgbClr val="FFFFFF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E580731-AD9C-7940-B8B0-8C699BFBEAC4}"/>
              </a:ext>
            </a:extLst>
          </p:cNvPr>
          <p:cNvSpPr txBox="1"/>
          <p:nvPr/>
        </p:nvSpPr>
        <p:spPr>
          <a:xfrm flipH="1">
            <a:off x="2553089" y="4120504"/>
            <a:ext cx="251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  <a:endParaRPr lang="en-US" sz="1400" dirty="0">
              <a:solidFill>
                <a:srgbClr val="FFFFFF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5A1333-8F12-1547-9DF4-71BBAA1C0CE3}"/>
              </a:ext>
            </a:extLst>
          </p:cNvPr>
          <p:cNvSpPr txBox="1"/>
          <p:nvPr/>
        </p:nvSpPr>
        <p:spPr>
          <a:xfrm flipH="1">
            <a:off x="7123113" y="4124920"/>
            <a:ext cx="251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  <a:endParaRPr lang="en-US" sz="1400" dirty="0">
              <a:solidFill>
                <a:srgbClr val="FFFFFF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8610CEA-665E-4C42-BDA9-03998E8BA83E}"/>
              </a:ext>
            </a:extLst>
          </p:cNvPr>
          <p:cNvSpPr txBox="1"/>
          <p:nvPr/>
        </p:nvSpPr>
        <p:spPr>
          <a:xfrm>
            <a:off x="6892130" y="5309965"/>
            <a:ext cx="2977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32CFFF0B-51ED-004E-9EE3-E82B2EDF2940}"/>
              </a:ext>
            </a:extLst>
          </p:cNvPr>
          <p:cNvCxnSpPr>
            <a:cxnSpLocks/>
          </p:cNvCxnSpPr>
          <p:nvPr/>
        </p:nvCxnSpPr>
        <p:spPr>
          <a:xfrm>
            <a:off x="3810989" y="2363136"/>
            <a:ext cx="0" cy="325371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76E4A885-2F6E-DA4A-B16C-D8120FD91EF3}"/>
              </a:ext>
            </a:extLst>
          </p:cNvPr>
          <p:cNvCxnSpPr>
            <a:cxnSpLocks/>
          </p:cNvCxnSpPr>
          <p:nvPr/>
        </p:nvCxnSpPr>
        <p:spPr>
          <a:xfrm>
            <a:off x="3810989" y="3498992"/>
            <a:ext cx="0" cy="325371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3B21DCD8-32E3-2745-BAEF-E6094C72A766}"/>
              </a:ext>
            </a:extLst>
          </p:cNvPr>
          <p:cNvCxnSpPr>
            <a:cxnSpLocks/>
          </p:cNvCxnSpPr>
          <p:nvPr/>
        </p:nvCxnSpPr>
        <p:spPr>
          <a:xfrm>
            <a:off x="8454426" y="2363136"/>
            <a:ext cx="0" cy="325371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D0B474D5-34F9-384C-9EDD-5C9D3B509241}"/>
              </a:ext>
            </a:extLst>
          </p:cNvPr>
          <p:cNvCxnSpPr>
            <a:cxnSpLocks/>
          </p:cNvCxnSpPr>
          <p:nvPr/>
        </p:nvCxnSpPr>
        <p:spPr>
          <a:xfrm>
            <a:off x="8454426" y="3498992"/>
            <a:ext cx="0" cy="325371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93F353A-9F6B-0E47-812D-2F225DF16C50}"/>
              </a:ext>
            </a:extLst>
          </p:cNvPr>
          <p:cNvCxnSpPr>
            <a:cxnSpLocks/>
          </p:cNvCxnSpPr>
          <p:nvPr/>
        </p:nvCxnSpPr>
        <p:spPr>
          <a:xfrm>
            <a:off x="3810989" y="4760864"/>
            <a:ext cx="0" cy="325371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08FED075-FBC2-9F49-BBB1-BB7DD26CC6B0}"/>
              </a:ext>
            </a:extLst>
          </p:cNvPr>
          <p:cNvCxnSpPr>
            <a:cxnSpLocks/>
          </p:cNvCxnSpPr>
          <p:nvPr/>
        </p:nvCxnSpPr>
        <p:spPr>
          <a:xfrm>
            <a:off x="8454426" y="4760864"/>
            <a:ext cx="0" cy="325371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B7CF0CC-8105-6147-B601-774D641A7F20}"/>
              </a:ext>
            </a:extLst>
          </p:cNvPr>
          <p:cNvCxnSpPr>
            <a:cxnSpLocks/>
            <a:stCxn id="42" idx="3"/>
          </p:cNvCxnSpPr>
          <p:nvPr/>
        </p:nvCxnSpPr>
        <p:spPr>
          <a:xfrm>
            <a:off x="5565569" y="5670068"/>
            <a:ext cx="836819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B8AC0A21-E6CB-5B42-8B71-253C640A6B99}"/>
              </a:ext>
            </a:extLst>
          </p:cNvPr>
          <p:cNvCxnSpPr>
            <a:cxnSpLocks/>
            <a:stCxn id="42" idx="1"/>
          </p:cNvCxnSpPr>
          <p:nvPr/>
        </p:nvCxnSpPr>
        <p:spPr>
          <a:xfrm rot="10800000">
            <a:off x="1361910" y="4409856"/>
            <a:ext cx="694501" cy="1260212"/>
          </a:xfrm>
          <a:prstGeom prst="bentConnector2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3C11BCF-CDF3-1549-8603-5D8763A4CCB8}"/>
              </a:ext>
            </a:extLst>
          </p:cNvPr>
          <p:cNvCxnSpPr>
            <a:cxnSpLocks/>
          </p:cNvCxnSpPr>
          <p:nvPr/>
        </p:nvCxnSpPr>
        <p:spPr>
          <a:xfrm>
            <a:off x="1361910" y="4409856"/>
            <a:ext cx="485127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DF241730-A4A4-2544-A554-BD299B16DC32}"/>
              </a:ext>
            </a:extLst>
          </p:cNvPr>
          <p:cNvSpPr txBox="1"/>
          <p:nvPr/>
        </p:nvSpPr>
        <p:spPr>
          <a:xfrm flipH="1">
            <a:off x="5757945" y="5325354"/>
            <a:ext cx="47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rgbClr val="999999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Yes</a:t>
            </a:r>
            <a:endParaRPr lang="en-US" sz="1400" dirty="0">
              <a:solidFill>
                <a:srgbClr val="999999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8598D62-C9A6-C044-B207-9A2349C6D834}"/>
              </a:ext>
            </a:extLst>
          </p:cNvPr>
          <p:cNvSpPr txBox="1"/>
          <p:nvPr/>
        </p:nvSpPr>
        <p:spPr>
          <a:xfrm flipH="1">
            <a:off x="776872" y="4852111"/>
            <a:ext cx="47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rgbClr val="999999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No</a:t>
            </a:r>
            <a:endParaRPr lang="en-US" sz="1400" dirty="0">
              <a:solidFill>
                <a:srgbClr val="999999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36" name="CuadroTexto 350">
            <a:extLst>
              <a:ext uri="{FF2B5EF4-FFF2-40B4-BE49-F238E27FC236}">
                <a16:creationId xmlns:a16="http://schemas.microsoft.com/office/drawing/2014/main" id="{01CFF78D-A9DB-3044-87B2-EEF7FA637F94}"/>
              </a:ext>
            </a:extLst>
          </p:cNvPr>
          <p:cNvSpPr txBox="1"/>
          <p:nvPr/>
        </p:nvSpPr>
        <p:spPr>
          <a:xfrm>
            <a:off x="2342434" y="511095"/>
            <a:ext cx="7507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sz="4000" b="1" u="sng" dirty="0">
                <a:latin typeface="Century Gothic" panose="020B0502020202020204" pitchFamily="34" charset="0"/>
                <a:ea typeface="Lato Heavy" charset="0"/>
                <a:cs typeface="Lato Heavy" charset="0"/>
              </a:rPr>
              <a:t>FLOW CHARTS INFOGRAPHICS</a:t>
            </a:r>
          </a:p>
        </p:txBody>
      </p:sp>
    </p:spTree>
    <p:extLst>
      <p:ext uri="{BB962C8B-B14F-4D97-AF65-F5344CB8AC3E}">
        <p14:creationId xmlns:p14="http://schemas.microsoft.com/office/powerpoint/2010/main" val="34921759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4</cp:revision>
  <dcterms:created xsi:type="dcterms:W3CDTF">2022-08-16T18:25:18Z</dcterms:created>
  <dcterms:modified xsi:type="dcterms:W3CDTF">2022-10-13T05:34:51Z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2022-10-11T21:38:29Z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a1da3719-b652-4e85-ab4b-5d1981fa27a8</vt:lpwstr>
  </property>
  <property fmtid="{D5CDD505-2E9C-101B-9397-08002B2CF9AE}" pid="8" name="MSIP_Label_defa4170-0d19-0005-0004-bc88714345d2_ContentBits">
    <vt:lpwstr>0</vt:lpwstr>
  </property>
</Properties>
</file>